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E995315-B44D-4BB9-ADF7-5566D4943856}" type="datetimeFigureOut">
              <a:rPr lang="en-US" smtClean="0"/>
              <a:t>4/19/2011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E02E518-CE1F-460C-87C1-2B9E8F06A801}"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995315-B44D-4BB9-ADF7-5566D4943856}" type="datetimeFigureOut">
              <a:rPr lang="en-US" smtClean="0"/>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995315-B44D-4BB9-ADF7-5566D4943856}" type="datetimeFigureOut">
              <a:rPr lang="en-US" smtClean="0"/>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995315-B44D-4BB9-ADF7-5566D4943856}" type="datetimeFigureOut">
              <a:rPr lang="en-US" smtClean="0"/>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995315-B44D-4BB9-ADF7-5566D4943856}" type="datetimeFigureOut">
              <a:rPr lang="en-US" smtClean="0"/>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E995315-B44D-4BB9-ADF7-5566D4943856}" type="datetimeFigureOut">
              <a:rPr lang="en-US" smtClean="0"/>
              <a:t>4/19/2011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2E518-CE1F-460C-87C1-2B9E8F06A801}"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E995315-B44D-4BB9-ADF7-5566D4943856}" type="datetimeFigureOut">
              <a:rPr lang="en-US" smtClean="0"/>
              <a:t>4/19/2011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995315-B44D-4BB9-ADF7-5566D4943856}" type="datetimeFigureOut">
              <a:rPr lang="en-US" smtClean="0"/>
              <a:t>4/19/2011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995315-B44D-4BB9-ADF7-5566D4943856}" type="datetimeFigureOut">
              <a:rPr lang="en-US" smtClean="0"/>
              <a:t>4/19/2011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E995315-B44D-4BB9-ADF7-5566D4943856}" type="datetimeFigureOut">
              <a:rPr lang="en-US" smtClean="0"/>
              <a:t>4/19/2011</a:t>
            </a:fld>
            <a:endParaRPr lang="en-US"/>
          </a:p>
        </p:txBody>
      </p:sp>
      <p:sp>
        <p:nvSpPr>
          <p:cNvPr id="7" name="Slide Number Placeholder 6"/>
          <p:cNvSpPr>
            <a:spLocks noGrp="1"/>
          </p:cNvSpPr>
          <p:nvPr>
            <p:ph type="sldNum" sz="quarter" idx="12"/>
          </p:nvPr>
        </p:nvSpPr>
        <p:spPr/>
        <p:txBody>
          <a:bodyPr/>
          <a:lstStyle/>
          <a:p>
            <a:fld id="{8E02E518-CE1F-460C-87C1-2B9E8F06A801}"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995315-B44D-4BB9-ADF7-5566D4943856}" type="datetimeFigureOut">
              <a:rPr lang="en-US" smtClean="0"/>
              <a:t>4/19/2011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8E02E518-CE1F-460C-87C1-2B9E8F06A80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E995315-B44D-4BB9-ADF7-5566D4943856}" type="datetimeFigureOut">
              <a:rPr lang="en-US" smtClean="0"/>
              <a:t>4/19/2011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E02E518-CE1F-460C-87C1-2B9E8F06A80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6"/>
          </a:lnRef>
          <a:fillRef idx="1">
            <a:schemeClr val="lt1"/>
          </a:fillRef>
          <a:effectRef idx="0">
            <a:schemeClr val="accent6"/>
          </a:effectRef>
          <a:fontRef idx="minor">
            <a:schemeClr val="dk1"/>
          </a:fontRef>
        </p:style>
        <p:txBody>
          <a:bodyPr>
            <a:normAutofit fontScale="90000"/>
          </a:bodyPr>
          <a:lstStyle/>
          <a:p>
            <a:r>
              <a:rPr lang="en-US" sz="2400" dirty="0" smtClean="0"/>
              <a:t>What Are File Maintenance Techniques and Validation Techniques?</a:t>
            </a:r>
            <a:endParaRPr lang="en-US" sz="2400" dirty="0"/>
          </a:p>
        </p:txBody>
      </p:sp>
      <p:sp>
        <p:nvSpPr>
          <p:cNvPr id="3" name="Subtitle 2"/>
          <p:cNvSpPr>
            <a:spLocks noGrp="1"/>
          </p:cNvSpPr>
          <p:nvPr>
            <p:ph type="subTitle" idx="1"/>
          </p:nvPr>
        </p:nvSpPr>
        <p:spPr/>
        <p:txBody>
          <a:bodyPr/>
          <a:lstStyle/>
          <a:p>
            <a:pPr algn="r"/>
            <a:r>
              <a:rPr lang="en-US" dirty="0" smtClean="0"/>
              <a:t>Group 6</a:t>
            </a:r>
            <a:endParaRPr lang="en-US" dirty="0"/>
          </a:p>
        </p:txBody>
      </p:sp>
    </p:spTree>
    <p:extLst>
      <p:ext uri="{BB962C8B-B14F-4D97-AF65-F5344CB8AC3E}">
        <p14:creationId xmlns:p14="http://schemas.microsoft.com/office/powerpoint/2010/main" val="3019458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File Maintenance Techniques!</a:t>
            </a:r>
            <a:endParaRPr lang="en-US" dirty="0"/>
          </a:p>
        </p:txBody>
      </p:sp>
      <p:sp>
        <p:nvSpPr>
          <p:cNvPr id="3" name="Content Placeholder 2"/>
          <p:cNvSpPr>
            <a:spLocks noGrp="1"/>
          </p:cNvSpPr>
          <p:nvPr>
            <p:ph idx="1"/>
          </p:nvPr>
        </p:nvSpPr>
        <p:spPr/>
        <p:txBody>
          <a:bodyPr/>
          <a:lstStyle/>
          <a:p>
            <a:r>
              <a:rPr lang="en-US" dirty="0" smtClean="0"/>
              <a:t>File maintenance refers to the procedures that keep data current. File maintenance procedures include adding records to correct inaccurate data or to update old data with new data, and deleting records when they no longer are needed.</a:t>
            </a:r>
            <a:endParaRPr lang="en-US" dirty="0"/>
          </a:p>
        </p:txBody>
      </p:sp>
    </p:spTree>
    <p:extLst>
      <p:ext uri="{BB962C8B-B14F-4D97-AF65-F5344CB8AC3E}">
        <p14:creationId xmlns:p14="http://schemas.microsoft.com/office/powerpoint/2010/main" val="2331229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Techniques!</a:t>
            </a:r>
            <a:endParaRPr lang="en-US" dirty="0"/>
          </a:p>
        </p:txBody>
      </p:sp>
      <p:sp>
        <p:nvSpPr>
          <p:cNvPr id="3" name="Content Placeholder 2"/>
          <p:cNvSpPr>
            <a:spLocks noGrp="1"/>
          </p:cNvSpPr>
          <p:nvPr>
            <p:ph idx="1"/>
          </p:nvPr>
        </p:nvSpPr>
        <p:spPr/>
        <p:txBody>
          <a:bodyPr>
            <a:normAutofit lnSpcReduction="10000"/>
          </a:bodyPr>
          <a:lstStyle/>
          <a:p>
            <a:r>
              <a:rPr lang="en-US" dirty="0" smtClean="0"/>
              <a:t>Validation is the process of comparing data with a set of rules or values to find out if the data is correct. Many programs perform a </a:t>
            </a:r>
            <a:r>
              <a:rPr lang="en-US" i="1" dirty="0" smtClean="0"/>
              <a:t>validity check</a:t>
            </a:r>
            <a:r>
              <a:rPr lang="en-US" dirty="0" smtClean="0"/>
              <a:t> that analyzes data, either as you enter it or after you enter it, to help ensure that it is correct. </a:t>
            </a:r>
          </a:p>
          <a:p>
            <a:r>
              <a:rPr lang="en-US" dirty="0" smtClean="0"/>
              <a:t>Types of validity checks include an alphabetic check, a numeric check, a range check, a consistency check, a completeness check, and a check digit.</a:t>
            </a:r>
            <a:endParaRPr lang="en-US" dirty="0"/>
          </a:p>
        </p:txBody>
      </p:sp>
    </p:spTree>
    <p:extLst>
      <p:ext uri="{BB962C8B-B14F-4D97-AF65-F5344CB8AC3E}">
        <p14:creationId xmlns:p14="http://schemas.microsoft.com/office/powerpoint/2010/main" val="36052189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TotalTime>
  <Words>140</Words>
  <Application>Microsoft Office PowerPoint</Application>
  <PresentationFormat>On-screen Show (4:3)</PresentationFormat>
  <Paragraphs>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Austin</vt:lpstr>
      <vt:lpstr>What Are File Maintenance Techniques and Validation Techniques?</vt:lpstr>
      <vt:lpstr>File Maintenance Techniques!</vt:lpstr>
      <vt:lpstr>Validation Techniques!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File Maintenance Techniques and Validation Techniques?</dc:title>
  <dc:creator>Terry Humphrey</dc:creator>
  <cp:lastModifiedBy>Terry Humphrey</cp:lastModifiedBy>
  <cp:revision>1</cp:revision>
  <dcterms:created xsi:type="dcterms:W3CDTF">2011-04-19T15:36:46Z</dcterms:created>
  <dcterms:modified xsi:type="dcterms:W3CDTF">2011-04-19T15:41:35Z</dcterms:modified>
</cp:coreProperties>
</file>